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ds04.infourok.ru/uploads/ex/0266/000f44a5-a3332837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ds04.infourok.ru/uploads/ex/0266/000f44a5-a3332837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ds04.infourok.ru/uploads/ex/0266/000f44a5-a3332837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ds04.infourok.ru/uploads/ex/0266/000f44a5-a3332837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s://ds04.infourok.ru/uploads/ex/0266/000f44a5-a3332837/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s://ds04.infourok.ru/uploads/ex/0266/000f44a5-a3332837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ds04.infourok.ru/uploads/ex/0266/000f44a5-a3332837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ds04.infourok.ru/uploads/ex/0266/000f44a5-a3332837/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ds04.infourok.ru/uploads/ex/0266/000f44a5-a3332837/img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ds04.infourok.ru/uploads/ex/0266/000f44a5-a3332837/img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ds04.infourok.ru/uploads/ex/0266/000f44a5-a3332837/img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ds04.infourok.ru/uploads/ex/0266/000f44a5-a3332837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ds04.infourok.ru/uploads/ex/0266/000f44a5-a3332837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ds04.infourok.ru/uploads/ex/0266/000f44a5-a3332837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4.infourok.ru/uploads/ex/0266/000f44a5-a3332837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4.infourok.ru/uploads/ex/0266/000f44a5-a3332837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ds04.infourok.ru/uploads/ex/0266/000f44a5-a3332837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-14290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ds04.infourok.ru/uploads/ex/0266/000f44a5-a3332837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ds04.infourok.ru/uploads/ex/0266/000f44a5-a3332837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Microsoft</dc:creator>
  <cp:lastModifiedBy>Microsoft</cp:lastModifiedBy>
  <cp:revision>1</cp:revision>
  <dcterms:created xsi:type="dcterms:W3CDTF">2020-09-10T05:46:06Z</dcterms:created>
  <dcterms:modified xsi:type="dcterms:W3CDTF">2020-09-10T05:52:45Z</dcterms:modified>
</cp:coreProperties>
</file>